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3" r:id="rId6"/>
    <p:sldId id="265" r:id="rId7"/>
    <p:sldId id="262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771E5-3CC3-458E-BE06-C22D942D2BD2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18192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  <a:endParaRPr lang="en-US" altLang="hu-HU" noProof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2788" y="35750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Kattintson ide az alcím mintájának szerkesztéséhez</a:t>
            </a:r>
            <a:endParaRPr lang="en-US" altLang="hu-HU" noProof="0" smtClean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2DC26B-5870-4A79-B6AE-2066357E3A34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0189D-6C6E-45A2-A407-F2A5823D69E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7016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296150" y="274638"/>
            <a:ext cx="17907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19288" y="274638"/>
            <a:ext cx="5224462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ED4B5-E3BA-45C0-93D0-4B43188ADA8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4934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3ABE9-3DCA-4D5D-B45C-F3DA0AC02B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7937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0D7FC-52C6-42D2-95FE-8488990E667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1164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19288" y="1600200"/>
            <a:ext cx="3506787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78475" y="1600200"/>
            <a:ext cx="3508375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660AA-845E-429E-A530-27FED2AFA84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6391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48F48-E4B5-4774-9756-14741D7D448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081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D9B72-0F82-4250-830D-94D2F36E800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7840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9DCC7-CAC8-4B7A-A4FD-31EE5A5C3BC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5810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4D67D-4B3C-4993-8106-4CC3DBD0C06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7093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3C39-0497-42A7-92A8-EA07D12364E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4754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288" y="274638"/>
            <a:ext cx="71675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8" y="1600200"/>
            <a:ext cx="71675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76B105-2D32-4528-8935-7284C18A7568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docplayer.hu/3916516-Feladatbank-1-alapozas-keszitette-sosne-pintye-mari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835" y="160661"/>
            <a:ext cx="2567270" cy="2112886"/>
          </a:xfrm>
          <a:prstGeom prst="rect">
            <a:avLst/>
          </a:prstGeom>
        </p:spPr>
      </p:pic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267" y="265471"/>
            <a:ext cx="6012224" cy="2526890"/>
          </a:xfrm>
        </p:spPr>
        <p:txBody>
          <a:bodyPr/>
          <a:lstStyle/>
          <a:p>
            <a:pPr algn="l"/>
            <a:r>
              <a:rPr lang="hu-HU" altLang="hu-HU" sz="4000" dirty="0" smtClean="0"/>
              <a:t>     JÓL HALLOD?</a:t>
            </a:r>
            <a:br>
              <a:rPr lang="hu-HU" altLang="hu-HU" sz="4000" dirty="0" smtClean="0"/>
            </a:br>
            <a:r>
              <a:rPr lang="hu-HU" altLang="hu-HU" sz="4000" dirty="0" smtClean="0"/>
              <a:t>     JÁTSSZ VELEM!</a:t>
            </a:r>
            <a:endParaRPr lang="hu-HU" altLang="hu-HU" sz="40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7522" y="2959511"/>
            <a:ext cx="7066065" cy="3706760"/>
          </a:xfrm>
        </p:spPr>
        <p:txBody>
          <a:bodyPr/>
          <a:lstStyle/>
          <a:p>
            <a:r>
              <a:rPr lang="hu-HU" altLang="hu-HU" dirty="0" smtClean="0"/>
              <a:t>Játékok a hallási észlelés fejlesztésére</a:t>
            </a:r>
          </a:p>
          <a:p>
            <a:endParaRPr lang="hu-HU" altLang="hu-HU" dirty="0" smtClean="0"/>
          </a:p>
          <a:p>
            <a:r>
              <a:rPr lang="hu-HU" altLang="hu-HU" sz="2800" dirty="0" smtClean="0"/>
              <a:t>                   Készítette:</a:t>
            </a:r>
          </a:p>
          <a:p>
            <a:r>
              <a:rPr lang="hu-HU" altLang="hu-HU" sz="2800" dirty="0" smtClean="0"/>
              <a:t>                      </a:t>
            </a:r>
            <a:r>
              <a:rPr lang="hu-HU" altLang="hu-HU" sz="2800" dirty="0" err="1" smtClean="0"/>
              <a:t>Schöfferné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Szakál</a:t>
            </a:r>
            <a:r>
              <a:rPr lang="hu-HU" altLang="hu-HU" sz="2800" dirty="0" smtClean="0"/>
              <a:t> Erika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086850" cy="1143000"/>
          </a:xfrm>
        </p:spPr>
        <p:txBody>
          <a:bodyPr/>
          <a:lstStyle/>
          <a:p>
            <a:pPr algn="ctr"/>
            <a:r>
              <a:rPr lang="hu-HU" dirty="0" smtClean="0"/>
              <a:t>Hang a térben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2660" y="1257300"/>
            <a:ext cx="8420840" cy="4868863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Egy felhúzott </a:t>
            </a:r>
            <a:r>
              <a:rPr lang="hu-HU" dirty="0" smtClean="0"/>
              <a:t>zenedobozt vagy bármilyen hangot adó lejátszót (zenélő képeslap, telefon, </a:t>
            </a:r>
            <a:r>
              <a:rPr lang="hu-HU" dirty="0" err="1" smtClean="0"/>
              <a:t>tablet</a:t>
            </a:r>
            <a:r>
              <a:rPr lang="hu-HU" dirty="0" smtClean="0"/>
              <a:t>) elrejtünk </a:t>
            </a:r>
            <a:r>
              <a:rPr lang="hu-HU" dirty="0" smtClean="0"/>
              <a:t>a szobában. A hang iránya alapján kell a zenedobozt megtalálni.</a:t>
            </a:r>
          </a:p>
          <a:p>
            <a:pPr marL="0" indent="0" algn="just">
              <a:buNone/>
            </a:pPr>
            <a:r>
              <a:rPr lang="hu-HU" dirty="0" smtClean="0"/>
              <a:t>Nehezíthető a játék, ha több, különböző hangú zenedobozt rejtünk el a térben.</a:t>
            </a:r>
          </a:p>
          <a:p>
            <a:pPr marL="0" indent="0" algn="ctr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534" y="4541530"/>
            <a:ext cx="1751781" cy="175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600" y="274638"/>
            <a:ext cx="8985250" cy="1143000"/>
          </a:xfrm>
        </p:spPr>
        <p:txBody>
          <a:bodyPr/>
          <a:lstStyle/>
          <a:p>
            <a:pPr algn="ctr"/>
            <a:r>
              <a:rPr lang="hu-HU" dirty="0" smtClean="0"/>
              <a:t>Mi szól?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1488" y="1417638"/>
            <a:ext cx="8380412" cy="4848225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A gyermekeknek a mindennapi életből ismert zajforrásokat: papírtépést, ajtónyitást és-csukást, tapsot, zipzár mozgatásának illetve gyufa gyújtásának a hangját kell azonosítani.</a:t>
            </a:r>
          </a:p>
          <a:p>
            <a:pPr marL="0" indent="0" algn="just">
              <a:buNone/>
            </a:pPr>
            <a:r>
              <a:rPr lang="hu-HU" dirty="0" smtClean="0"/>
              <a:t>Nehezített játékhelyzet esetén CD-ről hallgatjuk a fenti zajforrásokat.</a:t>
            </a: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Picture 2" descr="ta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4662283"/>
            <a:ext cx="1525824" cy="170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694" y="4662283"/>
            <a:ext cx="1643012" cy="16035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4055" y="4538662"/>
            <a:ext cx="1548525" cy="1727201"/>
          </a:xfrm>
          <a:prstGeom prst="rect">
            <a:avLst/>
          </a:prstGeom>
        </p:spPr>
      </p:pic>
      <p:pic>
        <p:nvPicPr>
          <p:cNvPr id="7" name="Kép 6" descr="https://bestdoor.hu/images/stories/www/jo_tudni/nyitasirany_jobb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806" y="4598988"/>
            <a:ext cx="1054735" cy="166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9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086850" cy="1143000"/>
          </a:xfrm>
        </p:spPr>
        <p:txBody>
          <a:bodyPr/>
          <a:lstStyle/>
          <a:p>
            <a:pPr algn="ctr"/>
            <a:r>
              <a:rPr lang="hu-HU" dirty="0" smtClean="0"/>
              <a:t>Papagáj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03400"/>
            <a:ext cx="908685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Labda dobása vagy gurítása közben szavakat mondunk a gyermekeknek és megkérjük, hogy ismételjék meg! </a:t>
            </a:r>
          </a:p>
          <a:p>
            <a:pPr marL="0" indent="0">
              <a:buNone/>
            </a:pPr>
            <a:r>
              <a:rPr lang="hu-HU" dirty="0" smtClean="0"/>
              <a:t>Nehezíthetjük a játékot úgy, hogy gyorsítunk a beszédünk tempóján.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 descr="https://www.coolmango.hu/wp-content/uploads/2019/12/10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4559299"/>
            <a:ext cx="1993900" cy="2036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9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086850" cy="1143000"/>
          </a:xfrm>
        </p:spPr>
        <p:txBody>
          <a:bodyPr/>
          <a:lstStyle/>
          <a:p>
            <a:pPr algn="ctr"/>
            <a:r>
              <a:rPr lang="hu-HU" dirty="0" smtClean="0"/>
              <a:t>Papagáj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03400"/>
            <a:ext cx="908685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Labda dobása vagy gurítása közben </a:t>
            </a:r>
            <a:r>
              <a:rPr lang="hu-HU" b="1" i="1" dirty="0" smtClean="0"/>
              <a:t>értelmetlen</a:t>
            </a:r>
            <a:r>
              <a:rPr lang="hu-HU" b="1" dirty="0" smtClean="0"/>
              <a:t> </a:t>
            </a:r>
            <a:r>
              <a:rPr lang="hu-HU" b="1" i="1" dirty="0" smtClean="0"/>
              <a:t>szavakat</a:t>
            </a:r>
            <a:r>
              <a:rPr lang="hu-HU" dirty="0" smtClean="0"/>
              <a:t> mondunk lassabb tempóban a </a:t>
            </a:r>
            <a:r>
              <a:rPr lang="hu-HU" dirty="0"/>
              <a:t>gyermekeknek és megkérjük, hogy ismételjék </a:t>
            </a:r>
            <a:r>
              <a:rPr lang="hu-HU" dirty="0" smtClean="0"/>
              <a:t>meg! Későbbiekben fokozható a beszédtempó.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                               </a:t>
            </a:r>
            <a:endParaRPr lang="hu-HU" dirty="0"/>
          </a:p>
        </p:txBody>
      </p:sp>
      <p:pic>
        <p:nvPicPr>
          <p:cNvPr id="5" name="Kép 4" descr="https://www.coolmango.hu/wp-content/uploads/2019/12/10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4066381"/>
            <a:ext cx="1993900" cy="2036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9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086850" cy="1143000"/>
          </a:xfrm>
        </p:spPr>
        <p:txBody>
          <a:bodyPr/>
          <a:lstStyle/>
          <a:p>
            <a:pPr algn="ctr"/>
            <a:r>
              <a:rPr lang="hu-HU" dirty="0" smtClean="0"/>
              <a:t>Papagáj 3./Piramis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03400"/>
            <a:ext cx="908685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Labda dobása vagy gurítása közben </a:t>
            </a:r>
            <a:r>
              <a:rPr lang="hu-HU" dirty="0" smtClean="0"/>
              <a:t>mindig egy kicsit hosszabb </a:t>
            </a:r>
            <a:r>
              <a:rPr lang="hu-HU" b="1" i="1" dirty="0" smtClean="0"/>
              <a:t>mondatokat</a:t>
            </a:r>
            <a:r>
              <a:rPr lang="hu-HU" dirty="0" smtClean="0"/>
              <a:t> mondunk a </a:t>
            </a:r>
            <a:r>
              <a:rPr lang="hu-HU" dirty="0"/>
              <a:t>gyermekeknek és megkérjük, hogy ismételjék </a:t>
            </a:r>
            <a:r>
              <a:rPr lang="hu-HU" dirty="0" smtClean="0"/>
              <a:t>meg! </a:t>
            </a:r>
          </a:p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</a:t>
            </a:r>
          </a:p>
          <a:p>
            <a:pPr marL="0" indent="0" algn="ctr">
              <a:buNone/>
            </a:pPr>
            <a:r>
              <a:rPr lang="hu-HU" dirty="0" smtClean="0"/>
              <a:t> A kutya ugat.</a:t>
            </a:r>
          </a:p>
          <a:p>
            <a:pPr marL="0" indent="0" algn="ctr">
              <a:buNone/>
            </a:pPr>
            <a:r>
              <a:rPr lang="hu-HU" dirty="0" smtClean="0"/>
              <a:t>A kutya hangosan ugat.</a:t>
            </a:r>
          </a:p>
          <a:p>
            <a:pPr marL="0" indent="0" algn="ctr">
              <a:buNone/>
            </a:pPr>
            <a:r>
              <a:rPr lang="hu-HU" dirty="0" smtClean="0"/>
              <a:t>A kutya a kerítés mögött hangosan ugat.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                               </a:t>
            </a:r>
            <a:endParaRPr lang="hu-HU" dirty="0"/>
          </a:p>
        </p:txBody>
      </p:sp>
      <p:pic>
        <p:nvPicPr>
          <p:cNvPr id="5" name="Kép 4" descr="https://www.coolmango.hu/wp-content/uploads/2019/12/10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032" y="127820"/>
            <a:ext cx="1545508" cy="1582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30" y="3893574"/>
            <a:ext cx="1544972" cy="16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78658" y="274638"/>
            <a:ext cx="9165508" cy="1143000"/>
          </a:xfrm>
        </p:spPr>
        <p:txBody>
          <a:bodyPr/>
          <a:lstStyle/>
          <a:p>
            <a:pPr algn="ctr"/>
            <a:r>
              <a:rPr lang="hu-HU" dirty="0" smtClean="0"/>
              <a:t>Nagynénimnek van egy macskája!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7332" y="1219202"/>
            <a:ext cx="9124181" cy="5044614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A gyerekeknek a mese hallgatása közben egy előre megbeszélt szóra -például macska- kell figyelniük.</a:t>
            </a:r>
          </a:p>
          <a:p>
            <a:pPr marL="0" indent="0" algn="just">
              <a:buNone/>
            </a:pPr>
            <a:r>
              <a:rPr lang="hu-HU" dirty="0" smtClean="0"/>
              <a:t>A nehezített játék során már két különböző szó elhangzásakor szükséges egy előzőleg megbeszélt módon jelezni.(taps, kéz felemelése)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AutoShape 2" descr="Macska személyisége - Terasz | Fem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408" y="462223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086850" cy="1143000"/>
          </a:xfrm>
        </p:spPr>
        <p:txBody>
          <a:bodyPr/>
          <a:lstStyle/>
          <a:p>
            <a:pPr algn="ctr"/>
            <a:r>
              <a:rPr lang="hu-HU" dirty="0" smtClean="0"/>
              <a:t>Hegyezd a füledet!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08685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A gyerekeknek szópárokat mondunk, ha egyformának hallják, egy lépést előre lépnek.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ő</a:t>
            </a:r>
            <a:r>
              <a:rPr lang="hu-HU" dirty="0" smtClean="0"/>
              <a:t>z-ősz, ősz-őz, őz-őz, ősz, őz</a:t>
            </a:r>
          </a:p>
          <a:p>
            <a:pPr marL="0" indent="0">
              <a:buNone/>
            </a:pPr>
            <a:r>
              <a:rPr lang="hu-HU" dirty="0" smtClean="0"/>
              <a:t>lovak-lovak, lovag-lovak, lovak-lovag, lovag-lovag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ra-arra, ara-ara, arra-arra, arra-ara</a:t>
            </a:r>
            <a:endParaRPr lang="hu-HU" dirty="0"/>
          </a:p>
        </p:txBody>
      </p:sp>
      <p:pic>
        <p:nvPicPr>
          <p:cNvPr id="5" name="Kép 4" descr="A fül és az internet | Presztízs Magazin | Egészség, Életmó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164" y="4590733"/>
            <a:ext cx="1919605" cy="15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38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70039"/>
            <a:ext cx="9086850" cy="4956124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Felhasznált irodalom:</a:t>
            </a:r>
          </a:p>
          <a:p>
            <a:pPr marL="0" indent="0">
              <a:buNone/>
            </a:pPr>
            <a:r>
              <a:rPr lang="hu-HU" sz="2800" dirty="0" smtClean="0"/>
              <a:t>Domján Zsófia: </a:t>
            </a:r>
            <a:r>
              <a:rPr lang="hu-HU" sz="2800" dirty="0" err="1" smtClean="0"/>
              <a:t>Fülelős</a:t>
            </a:r>
            <a:r>
              <a:rPr lang="hu-HU" sz="2800" dirty="0" smtClean="0"/>
              <a:t> kalandok </a:t>
            </a:r>
            <a:r>
              <a:rPr lang="hu-HU" sz="2800" dirty="0" err="1" smtClean="0"/>
              <a:t>Novum</a:t>
            </a:r>
            <a:r>
              <a:rPr lang="hu-HU" sz="2800" dirty="0" smtClean="0"/>
              <a:t> Könyvklub Kft. 2019</a:t>
            </a:r>
          </a:p>
          <a:p>
            <a:pPr marL="0" indent="0">
              <a:buNone/>
            </a:pPr>
            <a:r>
              <a:rPr lang="hu-HU" sz="2800" dirty="0" smtClean="0"/>
              <a:t>Illés Györgyi </a:t>
            </a:r>
            <a:r>
              <a:rPr lang="hu-HU" sz="2800" dirty="0"/>
              <a:t>T</a:t>
            </a:r>
            <a:r>
              <a:rPr lang="hu-HU" sz="2800" dirty="0" smtClean="0"/>
              <a:t>erézia-</a:t>
            </a:r>
            <a:r>
              <a:rPr lang="hu-HU" sz="2800" dirty="0" err="1" smtClean="0"/>
              <a:t>Rohár</a:t>
            </a:r>
            <a:r>
              <a:rPr lang="hu-HU" sz="2800" dirty="0" smtClean="0"/>
              <a:t> Alexandra: Feleselő </a:t>
            </a:r>
            <a:r>
              <a:rPr lang="hu-HU" sz="2800" dirty="0" err="1" smtClean="0"/>
              <a:t>Csipike</a:t>
            </a:r>
            <a:r>
              <a:rPr lang="hu-HU" sz="2800" dirty="0" smtClean="0"/>
              <a:t> Egyesület 2014</a:t>
            </a:r>
          </a:p>
          <a:p>
            <a:pPr marL="0" indent="0">
              <a:buNone/>
            </a:pPr>
            <a:r>
              <a:rPr lang="hu-HU" sz="2800" dirty="0" smtClean="0"/>
              <a:t>Iván Lászlóné-</a:t>
            </a:r>
            <a:r>
              <a:rPr lang="hu-HU" sz="2800" dirty="0" err="1" smtClean="0"/>
              <a:t>Kriskó</a:t>
            </a:r>
            <a:r>
              <a:rPr lang="hu-HU" sz="2800" dirty="0" smtClean="0"/>
              <a:t> Zsuzsanna: Fülelj </a:t>
            </a:r>
            <a:r>
              <a:rPr lang="hu-HU" sz="2800" dirty="0" err="1" smtClean="0"/>
              <a:t>Füllessel</a:t>
            </a:r>
            <a:r>
              <a:rPr lang="hu-HU" sz="2800" dirty="0" smtClean="0"/>
              <a:t>! Oroszlány 2011</a:t>
            </a:r>
          </a:p>
          <a:p>
            <a:pPr marL="0" indent="0">
              <a:buNone/>
            </a:pPr>
            <a:r>
              <a:rPr lang="hu-HU" sz="2800" dirty="0" err="1" smtClean="0"/>
              <a:t>Sósné</a:t>
            </a:r>
            <a:r>
              <a:rPr lang="hu-HU" sz="2800" dirty="0" smtClean="0"/>
              <a:t> Pintye Mária(2009): Feladatbank 1.-Alapozás</a:t>
            </a:r>
          </a:p>
          <a:p>
            <a:pPr marL="0" indent="0">
              <a:buNone/>
            </a:pPr>
            <a:r>
              <a:rPr lang="hu-HU" sz="1600" dirty="0">
                <a:hlinkClick r:id="rId2"/>
              </a:rPr>
              <a:t>https://</a:t>
            </a:r>
            <a:r>
              <a:rPr lang="hu-HU" sz="1600" dirty="0" smtClean="0">
                <a:hlinkClick r:id="rId2"/>
              </a:rPr>
              <a:t>docplayer.hu/3916516-Feladatbank-1-alapozas-keszitette-sosne-pintye-maria.html</a:t>
            </a:r>
            <a:endParaRPr lang="hu-HU" sz="1600" dirty="0" smtClean="0"/>
          </a:p>
          <a:p>
            <a:pPr marL="0" indent="0">
              <a:buNone/>
            </a:pPr>
            <a:r>
              <a:rPr lang="hu-HU" sz="2800" dirty="0" smtClean="0"/>
              <a:t>Varga Marietta: Beszédészlelés és beszédmegértés  fejlesztése az óvodai csoportokban Oroszlány 2011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" name="Kép 6" descr="Könyv, Oldal, Olvasás, Nyitott, Papír, Oktatás, Iskol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161" y="181610"/>
            <a:ext cx="1978660" cy="1329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7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DBCDC4"/>
      </a:lt1>
      <a:dk2>
        <a:srgbClr val="000000"/>
      </a:dk2>
      <a:lt2>
        <a:srgbClr val="B2B2B2"/>
      </a:lt2>
      <a:accent1>
        <a:srgbClr val="E7CAB8"/>
      </a:accent1>
      <a:accent2>
        <a:srgbClr val="B49785"/>
      </a:accent2>
      <a:accent3>
        <a:srgbClr val="EAE3DE"/>
      </a:accent3>
      <a:accent4>
        <a:srgbClr val="000000"/>
      </a:accent4>
      <a:accent5>
        <a:srgbClr val="F1E1D8"/>
      </a:accent5>
      <a:accent6>
        <a:srgbClr val="A38878"/>
      </a:accent6>
      <a:hlink>
        <a:srgbClr val="803300"/>
      </a:hlink>
      <a:folHlink>
        <a:srgbClr val="5D320E"/>
      </a:folHlink>
    </a:clrScheme>
    <a:fontScheme name="Office-tém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E7CAB8"/>
        </a:accent1>
        <a:accent2>
          <a:srgbClr val="B49785"/>
        </a:accent2>
        <a:accent3>
          <a:srgbClr val="EAE3DE"/>
        </a:accent3>
        <a:accent4>
          <a:srgbClr val="000000"/>
        </a:accent4>
        <a:accent5>
          <a:srgbClr val="F1E1D8"/>
        </a:accent5>
        <a:accent6>
          <a:srgbClr val="A38878"/>
        </a:accent6>
        <a:hlink>
          <a:srgbClr val="803300"/>
        </a:hlink>
        <a:folHlink>
          <a:srgbClr val="5D32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FF9B05"/>
        </a:accent1>
        <a:accent2>
          <a:srgbClr val="FF0100"/>
        </a:accent2>
        <a:accent3>
          <a:srgbClr val="EAE3DE"/>
        </a:accent3>
        <a:accent4>
          <a:srgbClr val="000000"/>
        </a:accent4>
        <a:accent5>
          <a:srgbClr val="FFCBAA"/>
        </a:accent5>
        <a:accent6>
          <a:srgbClr val="E70100"/>
        </a:accent6>
        <a:hlink>
          <a:srgbClr val="6B2C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09FF05"/>
        </a:accent1>
        <a:accent2>
          <a:srgbClr val="056DFF"/>
        </a:accent2>
        <a:accent3>
          <a:srgbClr val="EAE3DE"/>
        </a:accent3>
        <a:accent4>
          <a:srgbClr val="000000"/>
        </a:accent4>
        <a:accent5>
          <a:srgbClr val="AAFFAA"/>
        </a:accent5>
        <a:accent6>
          <a:srgbClr val="0462E7"/>
        </a:accent6>
        <a:hlink>
          <a:srgbClr val="6B2D00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6E05"/>
        </a:accent2>
        <a:accent3>
          <a:srgbClr val="EAE3DE"/>
        </a:accent3>
        <a:accent4>
          <a:srgbClr val="000000"/>
        </a:accent4>
        <a:accent5>
          <a:srgbClr val="FFFFAA"/>
        </a:accent5>
        <a:accent6>
          <a:srgbClr val="E76304"/>
        </a:accent6>
        <a:hlink>
          <a:srgbClr val="00476B"/>
        </a:hlink>
        <a:folHlink>
          <a:srgbClr val="420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AB8"/>
        </a:accent1>
        <a:accent2>
          <a:srgbClr val="B49785"/>
        </a:accent2>
        <a:accent3>
          <a:srgbClr val="FFFFFF"/>
        </a:accent3>
        <a:accent4>
          <a:srgbClr val="000000"/>
        </a:accent4>
        <a:accent5>
          <a:srgbClr val="F1E1D8"/>
        </a:accent5>
        <a:accent6>
          <a:srgbClr val="A38878"/>
        </a:accent6>
        <a:hlink>
          <a:srgbClr val="803300"/>
        </a:hlink>
        <a:folHlink>
          <a:srgbClr val="5D32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B05"/>
        </a:accent1>
        <a:accent2>
          <a:srgbClr val="FF0100"/>
        </a:accent2>
        <a:accent3>
          <a:srgbClr val="FFFFFF"/>
        </a:accent3>
        <a:accent4>
          <a:srgbClr val="000000"/>
        </a:accent4>
        <a:accent5>
          <a:srgbClr val="FFCBAA"/>
        </a:accent5>
        <a:accent6>
          <a:srgbClr val="E70100"/>
        </a:accent6>
        <a:hlink>
          <a:srgbClr val="6B2C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9FF05"/>
        </a:accent1>
        <a:accent2>
          <a:srgbClr val="056DFF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462E7"/>
        </a:accent6>
        <a:hlink>
          <a:srgbClr val="6B2D00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6E05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E76304"/>
        </a:accent6>
        <a:hlink>
          <a:srgbClr val="00476B"/>
        </a:hlink>
        <a:folHlink>
          <a:srgbClr val="420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ind_1978_slide</Template>
  <TotalTime>854</TotalTime>
  <Words>340</Words>
  <Application>Microsoft Office PowerPoint</Application>
  <PresentationFormat>Diavetítés a képernyőre (4:3 oldalarány)</PresentationFormat>
  <Paragraphs>54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Arial</vt:lpstr>
      <vt:lpstr>Office-téma</vt:lpstr>
      <vt:lpstr>     JÓL HALLOD?      JÁTSSZ VELEM!</vt:lpstr>
      <vt:lpstr>Hang a térben</vt:lpstr>
      <vt:lpstr>Mi szól?</vt:lpstr>
      <vt:lpstr>Papagáj 1.</vt:lpstr>
      <vt:lpstr>Papagáj 2.</vt:lpstr>
      <vt:lpstr>Papagáj 3./Piramis</vt:lpstr>
      <vt:lpstr>Nagynénimnek van egy macskája!</vt:lpstr>
      <vt:lpstr>Hegyezd a füledet!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Jól hallod?</dc:title>
  <dc:creator>SCHÖFFERNÉ SZAKÁL ERIKA</dc:creator>
  <cp:lastModifiedBy>SCHÖFFERNÉ SZAKÁL ERIKA</cp:lastModifiedBy>
  <cp:revision>74</cp:revision>
  <dcterms:created xsi:type="dcterms:W3CDTF">2020-04-25T14:38:10Z</dcterms:created>
  <dcterms:modified xsi:type="dcterms:W3CDTF">2020-05-11T07:26:08Z</dcterms:modified>
</cp:coreProperties>
</file>