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F454C7-37C4-2E40-8540-32203F621381}" type="datetimeFigureOut">
              <a:rPr lang="en-US" smtClean="0"/>
              <a:t>2020.04.03.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02E129-04E2-D04A-A939-48FD5D9273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579" y="1394512"/>
            <a:ext cx="5617683" cy="1804768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Merre</a:t>
            </a:r>
            <a:r>
              <a:rPr lang="en-US" sz="4800" b="1" dirty="0" smtClean="0"/>
              <a:t> a </a:t>
            </a:r>
            <a:r>
              <a:rPr lang="en-US" sz="4800" b="1" dirty="0" err="1" smtClean="0"/>
              <a:t>balra</a:t>
            </a:r>
            <a:r>
              <a:rPr lang="en-US" sz="4800" b="1" dirty="0" smtClean="0"/>
              <a:t>?</a:t>
            </a:r>
            <a:br>
              <a:rPr lang="en-US" sz="4800" b="1" dirty="0" smtClean="0"/>
            </a:br>
            <a:r>
              <a:rPr lang="en-US" sz="4800" b="1" dirty="0" err="1" smtClean="0"/>
              <a:t>Erre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vagy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arra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35553"/>
            <a:ext cx="6400800" cy="14636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téri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tájékozódás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fejlesztésének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lehetősége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87" y="3345813"/>
            <a:ext cx="1136775" cy="11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2307940"/>
          </a:xfrm>
        </p:spPr>
        <p:txBody>
          <a:bodyPr/>
          <a:lstStyle/>
          <a:p>
            <a:r>
              <a:rPr lang="en-US" sz="3200" dirty="0" err="1" smtClean="0"/>
              <a:t>Rajzoljuk</a:t>
            </a:r>
            <a:r>
              <a:rPr lang="en-US" sz="3200" dirty="0" smtClean="0"/>
              <a:t> </a:t>
            </a:r>
            <a:r>
              <a:rPr lang="en-US" sz="3200" dirty="0" err="1" smtClean="0"/>
              <a:t>körbe</a:t>
            </a:r>
            <a:r>
              <a:rPr lang="en-US" sz="3200" dirty="0" smtClean="0"/>
              <a:t> </a:t>
            </a:r>
            <a:r>
              <a:rPr lang="en-US" sz="3200" dirty="0" err="1" smtClean="0"/>
              <a:t>gyermekünk</a:t>
            </a:r>
            <a:r>
              <a:rPr lang="en-US" sz="3200" dirty="0" smtClean="0"/>
              <a:t> </a:t>
            </a:r>
            <a:r>
              <a:rPr lang="en-US" sz="3200" dirty="0" err="1" smtClean="0"/>
              <a:t>jobb</a:t>
            </a:r>
            <a:r>
              <a:rPr lang="en-US" sz="3200" dirty="0" smtClean="0"/>
              <a:t> (</a:t>
            </a:r>
            <a:r>
              <a:rPr lang="en-US" sz="3200" dirty="0" err="1" smtClean="0"/>
              <a:t>bemutatkozó</a:t>
            </a:r>
            <a:r>
              <a:rPr lang="en-US" sz="3200" dirty="0" smtClean="0"/>
              <a:t>) </a:t>
            </a:r>
            <a:r>
              <a:rPr lang="en-US" sz="3200" dirty="0" err="1" smtClean="0"/>
              <a:t>kezét</a:t>
            </a:r>
            <a:r>
              <a:rPr lang="en-US" sz="3200" dirty="0" smtClean="0"/>
              <a:t>, </a:t>
            </a:r>
            <a:r>
              <a:rPr lang="en-US" sz="3200" dirty="0" err="1" smtClean="0"/>
              <a:t>majd</a:t>
            </a:r>
            <a:r>
              <a:rPr lang="en-US" sz="3200" dirty="0" smtClean="0"/>
              <a:t> </a:t>
            </a:r>
            <a:r>
              <a:rPr lang="en-US" sz="3200" dirty="0" err="1" smtClean="0"/>
              <a:t>kérjük</a:t>
            </a:r>
            <a:r>
              <a:rPr lang="en-US" sz="3200" dirty="0" smtClean="0"/>
              <a:t> meg, </a:t>
            </a:r>
            <a:r>
              <a:rPr lang="en-US" sz="3200" dirty="0" err="1" smtClean="0"/>
              <a:t>hogy</a:t>
            </a:r>
            <a:r>
              <a:rPr lang="en-US" sz="3200" dirty="0" smtClean="0"/>
              <a:t> </a:t>
            </a:r>
            <a:r>
              <a:rPr lang="en-US" sz="3200" dirty="0" err="1" smtClean="0"/>
              <a:t>rajzoljon</a:t>
            </a:r>
            <a:r>
              <a:rPr lang="en-US" sz="3200" dirty="0" smtClean="0"/>
              <a:t> </a:t>
            </a:r>
            <a:r>
              <a:rPr lang="en-US" sz="3200" dirty="0" err="1" smtClean="0"/>
              <a:t>egy</a:t>
            </a:r>
            <a:r>
              <a:rPr lang="en-US" sz="3200" dirty="0" smtClean="0"/>
              <a:t> </a:t>
            </a:r>
            <a:r>
              <a:rPr lang="en-US" sz="3200" dirty="0" err="1" smtClean="0"/>
              <a:t>szívet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050" b="3050"/>
          <a:stretch>
            <a:fillRect/>
          </a:stretch>
        </p:blipFill>
        <p:spPr>
          <a:xfrm>
            <a:off x="793802" y="2576686"/>
            <a:ext cx="3389350" cy="20146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7" y="4127316"/>
            <a:ext cx="3129078" cy="19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736468"/>
          </a:xfrm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megrajzolt</a:t>
            </a:r>
            <a:r>
              <a:rPr lang="en-US" sz="3200" dirty="0" smtClean="0"/>
              <a:t> </a:t>
            </a:r>
            <a:r>
              <a:rPr lang="en-US" sz="3200" dirty="0" err="1" smtClean="0"/>
              <a:t>szimbólumokat</a:t>
            </a:r>
            <a:r>
              <a:rPr lang="en-US" sz="3200" dirty="0" smtClean="0"/>
              <a:t> </a:t>
            </a:r>
            <a:r>
              <a:rPr lang="en-US" sz="3200" dirty="0" err="1" smtClean="0"/>
              <a:t>színezzék</a:t>
            </a:r>
            <a:r>
              <a:rPr lang="en-US" sz="3200" dirty="0" smtClean="0"/>
              <a:t>, </a:t>
            </a:r>
            <a:r>
              <a:rPr lang="en-US" sz="3200" dirty="0" err="1" smtClean="0"/>
              <a:t>majd</a:t>
            </a:r>
            <a:r>
              <a:rPr lang="en-US" sz="3200" dirty="0" smtClean="0"/>
              <a:t> </a:t>
            </a:r>
            <a:r>
              <a:rPr lang="en-US" sz="3200" dirty="0" err="1" smtClean="0"/>
              <a:t>vágják</a:t>
            </a:r>
            <a:r>
              <a:rPr lang="en-US" sz="3200" dirty="0" smtClean="0"/>
              <a:t> </a:t>
            </a:r>
            <a:r>
              <a:rPr lang="en-US" sz="3200" dirty="0" err="1" smtClean="0"/>
              <a:t>ki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753" b="2753"/>
          <a:stretch>
            <a:fillRect/>
          </a:stretch>
        </p:blipFill>
        <p:spPr>
          <a:xfrm>
            <a:off x="963977" y="2527676"/>
            <a:ext cx="3512888" cy="20880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76" y="3800734"/>
            <a:ext cx="3289393" cy="21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589936"/>
          </a:xfrm>
        </p:spPr>
        <p:txBody>
          <a:bodyPr/>
          <a:lstStyle/>
          <a:p>
            <a:r>
              <a:rPr lang="en-US" sz="3200" dirty="0" smtClean="0"/>
              <a:t>A </a:t>
            </a:r>
            <a:r>
              <a:rPr lang="en-US" sz="3200" dirty="0" err="1" smtClean="0"/>
              <a:t>kivágott</a:t>
            </a:r>
            <a:r>
              <a:rPr lang="en-US" sz="3200" dirty="0" smtClean="0"/>
              <a:t> </a:t>
            </a:r>
            <a:r>
              <a:rPr lang="en-US" sz="3200" dirty="0" err="1" smtClean="0"/>
              <a:t>formákat</a:t>
            </a:r>
            <a:r>
              <a:rPr lang="en-US" sz="3200" dirty="0" smtClean="0"/>
              <a:t> </a:t>
            </a:r>
            <a:r>
              <a:rPr lang="en-US" sz="3200" dirty="0" err="1" smtClean="0"/>
              <a:t>ragasszák</a:t>
            </a:r>
            <a:r>
              <a:rPr lang="en-US" sz="3200" dirty="0" smtClean="0"/>
              <a:t> </a:t>
            </a:r>
            <a:r>
              <a:rPr lang="en-US" sz="3200" dirty="0" err="1" smtClean="0"/>
              <a:t>fel</a:t>
            </a:r>
            <a:r>
              <a:rPr lang="en-US" sz="3200" dirty="0" smtClean="0"/>
              <a:t> a </a:t>
            </a:r>
            <a:r>
              <a:rPr lang="en-US" sz="3200" dirty="0" err="1" smtClean="0"/>
              <a:t>szekrényajtóra</a:t>
            </a:r>
            <a:r>
              <a:rPr lang="en-US" sz="3200" dirty="0" smtClean="0"/>
              <a:t>, </a:t>
            </a:r>
            <a:r>
              <a:rPr lang="en-US" sz="3200" dirty="0" err="1" smtClean="0"/>
              <a:t>vagy</a:t>
            </a:r>
            <a:r>
              <a:rPr lang="en-US" sz="3200" dirty="0" smtClean="0"/>
              <a:t> a </a:t>
            </a:r>
            <a:r>
              <a:rPr lang="en-US" sz="3200" dirty="0" err="1" smtClean="0"/>
              <a:t>szoba</a:t>
            </a:r>
            <a:r>
              <a:rPr lang="en-US" sz="3200" dirty="0" smtClean="0"/>
              <a:t> </a:t>
            </a:r>
            <a:r>
              <a:rPr lang="en-US" sz="3200" dirty="0" err="1" smtClean="0"/>
              <a:t>ajtajára</a:t>
            </a:r>
            <a:r>
              <a:rPr lang="en-US" sz="3200" dirty="0" smtClean="0"/>
              <a:t> a </a:t>
            </a:r>
            <a:r>
              <a:rPr lang="en-US" sz="3200" dirty="0" err="1" smtClean="0"/>
              <a:t>gyermek</a:t>
            </a:r>
            <a:r>
              <a:rPr lang="en-US" sz="3200" dirty="0" smtClean="0"/>
              <a:t> </a:t>
            </a:r>
            <a:r>
              <a:rPr lang="en-US" sz="3200" dirty="0" err="1" smtClean="0"/>
              <a:t>szemmagasságába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5339" r="-95339"/>
          <a:stretch>
            <a:fillRect/>
          </a:stretch>
        </p:blipFill>
        <p:spPr>
          <a:xfrm>
            <a:off x="1111068" y="2185769"/>
            <a:ext cx="6327308" cy="3895306"/>
          </a:xfrm>
        </p:spPr>
      </p:pic>
    </p:spTree>
    <p:extLst>
      <p:ext uri="{BB962C8B-B14F-4D97-AF65-F5344CB8AC3E}">
        <p14:creationId xmlns:p14="http://schemas.microsoft.com/office/powerpoint/2010/main" val="386365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…</a:t>
            </a:r>
            <a:r>
              <a:rPr lang="en-US" sz="3200" dirty="0" err="1" smtClean="0"/>
              <a:t>és</a:t>
            </a:r>
            <a:r>
              <a:rPr lang="en-US" sz="3200" dirty="0" smtClean="0"/>
              <a:t> most </a:t>
            </a:r>
            <a:r>
              <a:rPr lang="en-US" sz="3200" dirty="0" err="1" smtClean="0"/>
              <a:t>indulhat</a:t>
            </a:r>
            <a:r>
              <a:rPr lang="en-US" sz="3200" dirty="0" smtClean="0"/>
              <a:t> a </a:t>
            </a:r>
            <a:r>
              <a:rPr lang="en-US" sz="3200" smtClean="0"/>
              <a:t>játék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/>
              <a:t>J</a:t>
            </a:r>
            <a:r>
              <a:rPr lang="en-US" sz="3200" dirty="0" err="1" smtClean="0"/>
              <a:t>öhetnek</a:t>
            </a:r>
            <a:r>
              <a:rPr lang="en-US" sz="3200" dirty="0" smtClean="0"/>
              <a:t> </a:t>
            </a:r>
            <a:r>
              <a:rPr lang="en-US" sz="3200" dirty="0" smtClean="0"/>
              <a:t>a </a:t>
            </a:r>
            <a:r>
              <a:rPr lang="en-US" sz="3200" dirty="0" err="1" smtClean="0"/>
              <a:t>feladatok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643802"/>
              </p:ext>
            </p:extLst>
          </p:nvPr>
        </p:nvGraphicFramePr>
        <p:xfrm>
          <a:off x="725488" y="1624062"/>
          <a:ext cx="769302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6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1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Kérjük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meg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gyermekünket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hogy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ugorjon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Pl.: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páros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lábbal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balra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egyet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páros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lábbal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hátra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kettőt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terpeszállásban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előre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hármat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páros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lábbal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jobbra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kettőt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Nehezítés,ha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meg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kell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jegyeznie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milyen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sorrendben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kell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ugorni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Pl.: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“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Ugorj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páros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lábbal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előre</a:t>
                      </a:r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kettőt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majd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jobbra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egyet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!”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Ugrást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követően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mondja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is el,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merre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ugrott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!</a:t>
                      </a:r>
                      <a:endParaRPr lang="en-US" sz="20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16" y="2469816"/>
            <a:ext cx="2054728" cy="34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2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6" y="-87984"/>
            <a:ext cx="7691719" cy="1143000"/>
          </a:xfrm>
        </p:spPr>
        <p:txBody>
          <a:bodyPr/>
          <a:lstStyle/>
          <a:p>
            <a:r>
              <a:rPr lang="en-US" sz="3200" dirty="0" smtClean="0"/>
              <a:t>…</a:t>
            </a:r>
            <a:r>
              <a:rPr lang="en-US" sz="3200" dirty="0" err="1" smtClean="0"/>
              <a:t>egy</a:t>
            </a:r>
            <a:r>
              <a:rPr lang="en-US" sz="3200" dirty="0" smtClean="0"/>
              <a:t> </a:t>
            </a:r>
            <a:r>
              <a:rPr lang="en-US" sz="3200" dirty="0" err="1" smtClean="0"/>
              <a:t>kis</a:t>
            </a:r>
            <a:r>
              <a:rPr lang="en-US" sz="3200" dirty="0" smtClean="0"/>
              <a:t> </a:t>
            </a:r>
            <a:r>
              <a:rPr lang="en-US" sz="3200" dirty="0" err="1" smtClean="0"/>
              <a:t>nehezítés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405064"/>
              </p:ext>
            </p:extLst>
          </p:nvPr>
        </p:nvGraphicFramePr>
        <p:xfrm>
          <a:off x="823185" y="1055016"/>
          <a:ext cx="779873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9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11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Kérjük</a:t>
                      </a:r>
                      <a:r>
                        <a:rPr lang="en-US" sz="20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meg </a:t>
                      </a:r>
                      <a:r>
                        <a:rPr lang="en-US" sz="2000" b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gyermekünket</a:t>
                      </a:r>
                      <a:r>
                        <a:rPr lang="en-US" sz="20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hogy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figyelje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meg a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nyilakat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majd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nyilak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irányának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megfelelően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ugorjon</a:t>
                      </a:r>
                      <a:r>
                        <a:rPr lang="hu-HU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hu-HU" sz="20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jobbra, ← balra, ↓ le,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↑ fel )</a:t>
                      </a:r>
                    </a:p>
                    <a:p>
                      <a:pPr algn="just"/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Rajzolhatunk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2, 3, de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akár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4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nyilat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is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egyszerre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papírra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 </a:t>
                      </a:r>
                    </a:p>
                    <a:p>
                      <a:pPr algn="just"/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just"/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Tovább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nehezítjük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feladatot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ha meg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kell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jegyezni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merre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mutattak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nyilak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és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emlékezetből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kell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végrehajtani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feladatot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en-US" sz="20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61" y="4550027"/>
            <a:ext cx="2681545" cy="1702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24" y="1428687"/>
            <a:ext cx="2727182" cy="16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…</a:t>
            </a:r>
            <a:r>
              <a:rPr lang="en-US" sz="3200" dirty="0" err="1" smtClean="0"/>
              <a:t>haladó</a:t>
            </a:r>
            <a:r>
              <a:rPr lang="en-US" sz="3200" dirty="0" smtClean="0"/>
              <a:t> </a:t>
            </a:r>
            <a:r>
              <a:rPr lang="en-US" sz="3200" dirty="0" err="1" smtClean="0"/>
              <a:t>szint</a:t>
            </a:r>
            <a:r>
              <a:rPr lang="en-US" sz="3200" dirty="0" smtClean="0"/>
              <a:t> </a:t>
            </a:r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iskolásoknak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008660"/>
              </p:ext>
            </p:extLst>
          </p:nvPr>
        </p:nvGraphicFramePr>
        <p:xfrm>
          <a:off x="724834" y="1276584"/>
          <a:ext cx="7693026" cy="467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6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7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000" b="0" dirty="0" smtClean="0">
                        <a:solidFill>
                          <a:srgbClr val="623B15"/>
                        </a:solidFill>
                      </a:endParaRPr>
                    </a:p>
                    <a:p>
                      <a:pPr algn="just"/>
                      <a:r>
                        <a:rPr lang="en-US" sz="2000" b="0" dirty="0" err="1" smtClean="0">
                          <a:solidFill>
                            <a:srgbClr val="623B15"/>
                          </a:solidFill>
                        </a:rPr>
                        <a:t>Betűk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és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számok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kombinációi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jelzik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az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irányokat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és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az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ugrások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számát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: b=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balra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, j=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jobbra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, h=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hátra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, e=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előre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2,3, de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akár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4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pár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 “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kód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” is </a:t>
                      </a:r>
                      <a:r>
                        <a:rPr lang="en-US" sz="2000" b="0" baseline="0" dirty="0" err="1" smtClean="0">
                          <a:solidFill>
                            <a:srgbClr val="623B15"/>
                          </a:solidFill>
                        </a:rPr>
                        <a:t>szerepelhet</a:t>
                      </a:r>
                      <a:r>
                        <a:rPr lang="en-US" sz="2000" b="0" baseline="0" dirty="0" smtClean="0">
                          <a:solidFill>
                            <a:srgbClr val="623B15"/>
                          </a:solidFill>
                        </a:rPr>
                        <a:t>.</a:t>
                      </a:r>
                    </a:p>
                    <a:p>
                      <a:endParaRPr lang="en-US" sz="2000" b="0" baseline="0" dirty="0" smtClean="0">
                        <a:solidFill>
                          <a:srgbClr val="623B15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Tovább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nehezítjük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a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feladatot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ha meg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kell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jegyezni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az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irányokat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és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emlékezetből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kell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ugrálni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Sőt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!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Az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ugrást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követően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nyilakkal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le is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lehet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rajzolni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az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ugrás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útvonalát</a:t>
                      </a:r>
                      <a:r>
                        <a:rPr lang="en-US" sz="20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sz="2000" b="0" dirty="0">
                        <a:solidFill>
                          <a:srgbClr val="623B1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12" y="3895307"/>
            <a:ext cx="2712658" cy="17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38" y="1721750"/>
            <a:ext cx="2777732" cy="17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7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36883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82546"/>
              </p:ext>
            </p:extLst>
          </p:nvPr>
        </p:nvGraphicFramePr>
        <p:xfrm>
          <a:off x="724834" y="952459"/>
          <a:ext cx="7693026" cy="498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820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rgbClr val="3366FF"/>
                        </a:solidFill>
                      </a:endParaRPr>
                    </a:p>
                    <a:p>
                      <a:pPr algn="ctr"/>
                      <a:endParaRPr lang="en-US" sz="3600" dirty="0" smtClean="0">
                        <a:solidFill>
                          <a:srgbClr val="3366FF"/>
                        </a:solidFill>
                      </a:endParaRPr>
                    </a:p>
                    <a:p>
                      <a:pPr algn="ctr"/>
                      <a:r>
                        <a:rPr lang="en-US" sz="4800" b="1" cap="none" spc="0" dirty="0" err="1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Hajrá</a:t>
                      </a:r>
                      <a:r>
                        <a:rPr lang="en-US" sz="48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!</a:t>
                      </a:r>
                    </a:p>
                    <a:p>
                      <a:pPr algn="ctr"/>
                      <a:endParaRPr lang="en-US" sz="4800" b="1" cap="none" spc="0" dirty="0" smtClean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4800" b="1" cap="none" spc="0" dirty="0" err="1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Ugrásra</a:t>
                      </a:r>
                      <a:r>
                        <a:rPr lang="en-US" sz="48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800" b="1" cap="none" spc="0" dirty="0" err="1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fel</a:t>
                      </a:r>
                      <a:r>
                        <a:rPr lang="en-US" sz="48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!</a:t>
                      </a:r>
                      <a:endParaRPr lang="en-US" sz="48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04" y="1953759"/>
            <a:ext cx="3353370" cy="24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2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214</TotalTime>
  <Words>278</Words>
  <Application>Microsoft Macintosh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Venture</vt:lpstr>
      <vt:lpstr>Merre a balra? Erre vagy arra?</vt:lpstr>
      <vt:lpstr>Rajzoljuk körbe gyermekünk jobb (bemutatkozó) kezét, majd kérjük meg, hogy rajzoljon egy szívet!</vt:lpstr>
      <vt:lpstr>A megrajzolt szimbólumokat színezzék, majd vágják ki!</vt:lpstr>
      <vt:lpstr>A kivágott formákat ragasszák fel a szekrényajtóra, vagy a szoba ajtajára a gyermek szemmagasságába!</vt:lpstr>
      <vt:lpstr>…és most indulhat a játék Jöhetnek a feladatok!</vt:lpstr>
      <vt:lpstr>…egy kis nehezítés</vt:lpstr>
      <vt:lpstr>…haladó szint az iskolásoknak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Merre az arra? Erre vagy arra?</dc:title>
  <dc:creator>Zsuzsi</dc:creator>
  <cp:lastModifiedBy>Zsuzsi</cp:lastModifiedBy>
  <cp:revision>58</cp:revision>
  <dcterms:created xsi:type="dcterms:W3CDTF">2020-03-31T21:35:47Z</dcterms:created>
  <dcterms:modified xsi:type="dcterms:W3CDTF">2020-04-03T08:42:43Z</dcterms:modified>
</cp:coreProperties>
</file>